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60"/>
  </p:notesMasterIdLst>
  <p:sldIdLst>
    <p:sldId id="256" r:id="rId2"/>
    <p:sldId id="257" r:id="rId3"/>
    <p:sldId id="260" r:id="rId4"/>
    <p:sldId id="292" r:id="rId5"/>
    <p:sldId id="270" r:id="rId6"/>
    <p:sldId id="295" r:id="rId7"/>
    <p:sldId id="262" r:id="rId8"/>
    <p:sldId id="296" r:id="rId9"/>
    <p:sldId id="263" r:id="rId10"/>
    <p:sldId id="297" r:id="rId11"/>
    <p:sldId id="264" r:id="rId12"/>
    <p:sldId id="298" r:id="rId13"/>
    <p:sldId id="277" r:id="rId14"/>
    <p:sldId id="299" r:id="rId15"/>
    <p:sldId id="266" r:id="rId16"/>
    <p:sldId id="300" r:id="rId17"/>
    <p:sldId id="267" r:id="rId18"/>
    <p:sldId id="301" r:id="rId19"/>
    <p:sldId id="268" r:id="rId20"/>
    <p:sldId id="269" r:id="rId21"/>
    <p:sldId id="258" r:id="rId22"/>
    <p:sldId id="271" r:id="rId23"/>
    <p:sldId id="293" r:id="rId24"/>
    <p:sldId id="273" r:id="rId25"/>
    <p:sldId id="318" r:id="rId26"/>
    <p:sldId id="274" r:id="rId27"/>
    <p:sldId id="320" r:id="rId28"/>
    <p:sldId id="275" r:id="rId29"/>
    <p:sldId id="304" r:id="rId30"/>
    <p:sldId id="276" r:id="rId31"/>
    <p:sldId id="305" r:id="rId32"/>
    <p:sldId id="286" r:id="rId33"/>
    <p:sldId id="316" r:id="rId34"/>
    <p:sldId id="279" r:id="rId35"/>
    <p:sldId id="280" r:id="rId36"/>
    <p:sldId id="281" r:id="rId37"/>
    <p:sldId id="307" r:id="rId38"/>
    <p:sldId id="278" r:id="rId39"/>
    <p:sldId id="259" r:id="rId40"/>
    <p:sldId id="272" r:id="rId41"/>
    <p:sldId id="294" r:id="rId42"/>
    <p:sldId id="282" r:id="rId43"/>
    <p:sldId id="319" r:id="rId44"/>
    <p:sldId id="283" r:id="rId45"/>
    <p:sldId id="321" r:id="rId46"/>
    <p:sldId id="284" r:id="rId47"/>
    <p:sldId id="310" r:id="rId48"/>
    <p:sldId id="285" r:id="rId49"/>
    <p:sldId id="311" r:id="rId50"/>
    <p:sldId id="287" r:id="rId51"/>
    <p:sldId id="317" r:id="rId52"/>
    <p:sldId id="288" r:id="rId53"/>
    <p:sldId id="313" r:id="rId54"/>
    <p:sldId id="289" r:id="rId55"/>
    <p:sldId id="314" r:id="rId56"/>
    <p:sldId id="290" r:id="rId57"/>
    <p:sldId id="315" r:id="rId58"/>
    <p:sldId id="291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818CC-E7BF-48DD-8556-33EB9AF8B911}" type="datetimeFigureOut">
              <a:rPr lang="en-US" smtClean="0"/>
              <a:pPr/>
              <a:t>10/4/2010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95E4F-FD30-42D3-B0F6-2298299B9B57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95E4F-FD30-42D3-B0F6-2298299B9B57}" type="slidenum">
              <a:rPr lang="en-AU" smtClean="0"/>
              <a:pPr/>
              <a:t>1</a:t>
            </a:fld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7920-C6C2-4216-8491-B7FE3DC8AE84}" type="datetimeFigureOut">
              <a:rPr lang="en-US" smtClean="0"/>
              <a:pPr/>
              <a:t>10/4/2010</a:t>
            </a:fld>
            <a:endParaRPr lang="en-AU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B36474-5255-4380-81CE-1D9A6B40859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7920-C6C2-4216-8491-B7FE3DC8AE84}" type="datetimeFigureOut">
              <a:rPr lang="en-US" smtClean="0"/>
              <a:pPr/>
              <a:t>10/4/2010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36474-5255-4380-81CE-1D9A6B40859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7920-C6C2-4216-8491-B7FE3DC8AE84}" type="datetimeFigureOut">
              <a:rPr lang="en-US" smtClean="0"/>
              <a:pPr/>
              <a:t>10/4/2010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36474-5255-4380-81CE-1D9A6B40859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7920-C6C2-4216-8491-B7FE3DC8AE84}" type="datetimeFigureOut">
              <a:rPr lang="en-US" smtClean="0"/>
              <a:pPr/>
              <a:t>10/4/2010</a:t>
            </a:fld>
            <a:endParaRPr lang="en-A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B36474-5255-4380-81CE-1D9A6B40859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7920-C6C2-4216-8491-B7FE3DC8AE84}" type="datetimeFigureOut">
              <a:rPr lang="en-US" smtClean="0"/>
              <a:pPr/>
              <a:t>10/4/2010</a:t>
            </a:fld>
            <a:endParaRPr lang="en-AU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36474-5255-4380-81CE-1D9A6B408595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7920-C6C2-4216-8491-B7FE3DC8AE84}" type="datetimeFigureOut">
              <a:rPr lang="en-US" smtClean="0"/>
              <a:pPr/>
              <a:t>10/4/2010</a:t>
            </a:fld>
            <a:endParaRPr lang="en-A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36474-5255-4380-81CE-1D9A6B40859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7920-C6C2-4216-8491-B7FE3DC8AE84}" type="datetimeFigureOut">
              <a:rPr lang="en-US" smtClean="0"/>
              <a:pPr/>
              <a:t>10/4/2010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2B36474-5255-4380-81CE-1D9A6B408595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7920-C6C2-4216-8491-B7FE3DC8AE84}" type="datetimeFigureOut">
              <a:rPr lang="en-US" smtClean="0"/>
              <a:pPr/>
              <a:t>10/4/2010</a:t>
            </a:fld>
            <a:endParaRPr lang="en-AU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36474-5255-4380-81CE-1D9A6B40859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7920-C6C2-4216-8491-B7FE3DC8AE84}" type="datetimeFigureOut">
              <a:rPr lang="en-US" smtClean="0"/>
              <a:pPr/>
              <a:t>10/4/2010</a:t>
            </a:fld>
            <a:endParaRPr lang="en-AU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36474-5255-4380-81CE-1D9A6B40859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7920-C6C2-4216-8491-B7FE3DC8AE84}" type="datetimeFigureOut">
              <a:rPr lang="en-US" smtClean="0"/>
              <a:pPr/>
              <a:t>10/4/2010</a:t>
            </a:fld>
            <a:endParaRPr lang="en-AU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36474-5255-4380-81CE-1D9A6B408595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E7920-C6C2-4216-8491-B7FE3DC8AE84}" type="datetimeFigureOut">
              <a:rPr lang="en-US" smtClean="0"/>
              <a:pPr/>
              <a:t>10/4/2010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36474-5255-4380-81CE-1D9A6B408595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66E7920-C6C2-4216-8491-B7FE3DC8AE84}" type="datetimeFigureOut">
              <a:rPr lang="en-US" smtClean="0"/>
              <a:pPr/>
              <a:t>10/4/2010</a:t>
            </a:fld>
            <a:endParaRPr lang="en-AU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2B36474-5255-4380-81CE-1D9A6B408595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b="1" i="1" u="sng" dirty="0" smtClean="0"/>
              <a:t>Spelling Task Board</a:t>
            </a:r>
            <a:br>
              <a:rPr lang="en-AU" b="1" i="1" u="sng" dirty="0" smtClean="0"/>
            </a:br>
            <a:r>
              <a:rPr lang="en-AU" b="1" i="1" u="sng" dirty="0" smtClean="0"/>
              <a:t>Term 4 2010</a:t>
            </a:r>
            <a:endParaRPr lang="en-AU" b="1" i="1" u="sng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AU" b="1" u="sng" dirty="0" smtClean="0">
                <a:solidFill>
                  <a:srgbClr val="00B050"/>
                </a:solidFill>
              </a:rPr>
              <a:t>Week 1</a:t>
            </a:r>
            <a:r>
              <a:rPr lang="en-AU" dirty="0" smtClean="0"/>
              <a:t>- </a:t>
            </a:r>
            <a:r>
              <a:rPr lang="en-AU" sz="2000" b="1" dirty="0" smtClean="0"/>
              <a:t>Unit focus words                   Sustainability</a:t>
            </a:r>
          </a:p>
          <a:p>
            <a:r>
              <a:rPr lang="en-AU" b="1" u="sng" dirty="0" smtClean="0">
                <a:solidFill>
                  <a:srgbClr val="FF0000"/>
                </a:solidFill>
              </a:rPr>
              <a:t>Week 2</a:t>
            </a:r>
            <a:r>
              <a:rPr lang="en-AU" dirty="0" smtClean="0"/>
              <a:t>-</a:t>
            </a:r>
            <a:r>
              <a:rPr lang="en-AU" sz="2000" b="1" dirty="0" smtClean="0"/>
              <a:t>Unit words</a:t>
            </a:r>
            <a:r>
              <a:rPr lang="en-AU" dirty="0" smtClean="0"/>
              <a:t> </a:t>
            </a:r>
            <a:r>
              <a:rPr lang="en-AU" sz="2000" b="1" dirty="0" smtClean="0"/>
              <a:t>Marine/water words</a:t>
            </a:r>
          </a:p>
          <a:p>
            <a:r>
              <a:rPr lang="en-AU" u="sng" dirty="0" smtClean="0">
                <a:solidFill>
                  <a:srgbClr val="FFC000"/>
                </a:solidFill>
              </a:rPr>
              <a:t>Week 3</a:t>
            </a:r>
            <a:r>
              <a:rPr lang="en-AU" dirty="0" smtClean="0"/>
              <a:t>- </a:t>
            </a:r>
            <a:r>
              <a:rPr lang="en-AU" sz="2000" b="1" dirty="0" smtClean="0"/>
              <a:t>Demon words                  double letters</a:t>
            </a:r>
          </a:p>
          <a:p>
            <a:r>
              <a:rPr lang="en-AU" b="1" u="sng" dirty="0" smtClean="0">
                <a:solidFill>
                  <a:srgbClr val="92D050"/>
                </a:solidFill>
              </a:rPr>
              <a:t>Week 4</a:t>
            </a:r>
            <a:r>
              <a:rPr lang="en-AU" dirty="0" smtClean="0"/>
              <a:t>- </a:t>
            </a:r>
            <a:r>
              <a:rPr lang="en-AU" sz="2000" b="1" dirty="0" smtClean="0"/>
              <a:t>Unit Words</a:t>
            </a:r>
          </a:p>
          <a:p>
            <a:pPr>
              <a:buNone/>
            </a:pPr>
            <a:r>
              <a:rPr lang="en-AU" sz="2000" b="1" dirty="0" smtClean="0"/>
              <a:t>             Australian Bush</a:t>
            </a:r>
          </a:p>
          <a:p>
            <a:r>
              <a:rPr lang="en-AU" b="1" u="sng" dirty="0" smtClean="0">
                <a:solidFill>
                  <a:srgbClr val="00B050"/>
                </a:solidFill>
              </a:rPr>
              <a:t>Week 5</a:t>
            </a:r>
            <a:r>
              <a:rPr lang="en-AU" dirty="0" smtClean="0"/>
              <a:t>- </a:t>
            </a:r>
            <a:r>
              <a:rPr lang="en-AU" sz="2000" b="1" dirty="0" smtClean="0"/>
              <a:t>Compound words </a:t>
            </a:r>
          </a:p>
          <a:p>
            <a:pPr>
              <a:buNone/>
            </a:pPr>
            <a:r>
              <a:rPr lang="en-AU" sz="2000" b="1" dirty="0" smtClean="0"/>
              <a:t>            </a:t>
            </a:r>
            <a:endParaRPr lang="en-AU" sz="2000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AU" b="1" u="sng" dirty="0" smtClean="0">
                <a:solidFill>
                  <a:srgbClr val="0070C0"/>
                </a:solidFill>
              </a:rPr>
              <a:t>Week 6</a:t>
            </a:r>
            <a:r>
              <a:rPr lang="en-AU" dirty="0" smtClean="0"/>
              <a:t>- </a:t>
            </a:r>
            <a:r>
              <a:rPr lang="en-AU" sz="2000" b="1" dirty="0" smtClean="0"/>
              <a:t>Unit Words</a:t>
            </a:r>
          </a:p>
          <a:p>
            <a:pPr>
              <a:buNone/>
            </a:pPr>
            <a:r>
              <a:rPr lang="en-AU" sz="2000" b="1" dirty="0" smtClean="0"/>
              <a:t>                     Antarctica</a:t>
            </a:r>
            <a:endParaRPr lang="en-AU" dirty="0" smtClean="0"/>
          </a:p>
          <a:p>
            <a:r>
              <a:rPr lang="en-AU" b="1" u="sng" dirty="0" smtClean="0">
                <a:solidFill>
                  <a:srgbClr val="7030A0"/>
                </a:solidFill>
              </a:rPr>
              <a:t>Week 7</a:t>
            </a:r>
            <a:r>
              <a:rPr lang="en-AU" dirty="0" smtClean="0"/>
              <a:t> -</a:t>
            </a:r>
            <a:r>
              <a:rPr lang="en-AU" sz="2000" b="1" dirty="0" smtClean="0"/>
              <a:t>Unit Words</a:t>
            </a:r>
          </a:p>
          <a:p>
            <a:pPr>
              <a:buNone/>
            </a:pPr>
            <a:r>
              <a:rPr lang="en-AU" sz="2000" b="1" dirty="0" smtClean="0"/>
              <a:t>                 Rainforests</a:t>
            </a:r>
            <a:endParaRPr lang="en-AU" dirty="0" smtClean="0"/>
          </a:p>
          <a:p>
            <a:r>
              <a:rPr lang="en-AU" b="1" u="sng" dirty="0" smtClean="0">
                <a:solidFill>
                  <a:srgbClr val="00B050"/>
                </a:solidFill>
              </a:rPr>
              <a:t>Week 8- </a:t>
            </a:r>
            <a:r>
              <a:rPr lang="en-AU" sz="2000" b="1" dirty="0" smtClean="0"/>
              <a:t>Silent Letters</a:t>
            </a:r>
            <a:endParaRPr lang="en-AU" dirty="0" smtClean="0"/>
          </a:p>
          <a:p>
            <a:r>
              <a:rPr lang="en-AU" b="1" u="sng" dirty="0" smtClean="0">
                <a:solidFill>
                  <a:srgbClr val="FF0000"/>
                </a:solidFill>
              </a:rPr>
              <a:t>Week 9 </a:t>
            </a:r>
            <a:r>
              <a:rPr lang="en-AU" dirty="0" smtClean="0"/>
              <a:t>- </a:t>
            </a:r>
            <a:r>
              <a:rPr lang="en-AU" sz="2000" b="1" dirty="0" smtClean="0"/>
              <a:t>Unit Words</a:t>
            </a:r>
          </a:p>
          <a:p>
            <a:pPr>
              <a:buNone/>
            </a:pPr>
            <a:r>
              <a:rPr lang="en-AU" sz="2000" b="1" dirty="0" smtClean="0"/>
              <a:t>            Australian Desert</a:t>
            </a:r>
            <a:endParaRPr lang="en-AU" dirty="0" smtClean="0"/>
          </a:p>
          <a:p>
            <a:r>
              <a:rPr lang="en-AU" b="1" u="sng" dirty="0" smtClean="0">
                <a:solidFill>
                  <a:srgbClr val="C00000"/>
                </a:solidFill>
              </a:rPr>
              <a:t>Week 10- </a:t>
            </a:r>
            <a:r>
              <a:rPr lang="en-AU" dirty="0" smtClean="0"/>
              <a:t> </a:t>
            </a:r>
            <a:r>
              <a:rPr lang="en-AU" b="1" dirty="0" smtClean="0"/>
              <a:t>Revision</a:t>
            </a:r>
            <a:endParaRPr lang="en-A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5- Tigers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 – Compound Words</a:t>
            </a:r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85852" y="3143248"/>
          <a:ext cx="6096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footprint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aircraft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birthday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pipeline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below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breakfast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windmill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goodbye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nightmare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seahorse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lifeboat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butterfly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rainbow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saltwater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starfish</a:t>
                      </a:r>
                      <a:endParaRPr lang="en-A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6 – The tigers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 – Antarctica</a:t>
            </a:r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57290" y="3571876"/>
          <a:ext cx="6096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cloudy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ice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snowstorm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drifted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inland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igloo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epic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krill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seals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explorers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melts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thermal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frozen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polar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woollen</a:t>
                      </a:r>
                      <a:endParaRPr lang="en-A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Alliterations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000" dirty="0" smtClean="0"/>
              <a:t>Choose 5 of your spelling words to help you choose five sets of words that begin with the same letter and write alliterative sentences.</a:t>
            </a:r>
          </a:p>
          <a:p>
            <a:r>
              <a:rPr lang="en-AU" sz="2000" dirty="0" smtClean="0"/>
              <a:t>E.g. Blustering blizzards battered brave biologists.</a:t>
            </a:r>
            <a:endParaRPr lang="en-AU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7 -Tigers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 – The Rainforest</a:t>
            </a:r>
            <a:endParaRPr lang="en-AU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2976" y="3286124"/>
          <a:ext cx="6096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moss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equator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forest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vines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warm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ferns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canopy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wildlife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sunrays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tropical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rainfall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moist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humid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balance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damp</a:t>
                      </a:r>
                      <a:endParaRPr lang="en-A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8 -Tigers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 – Silent Letters</a:t>
            </a:r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4414" y="2928934"/>
          <a:ext cx="6096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lamb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wreck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scent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tomb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comb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castle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answer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gnome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know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heir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dough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wrong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knit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knead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crumbs</a:t>
                      </a:r>
                      <a:endParaRPr lang="en-A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9 – Tigers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 – Australian Desert</a:t>
            </a:r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4414" y="3214686"/>
          <a:ext cx="6096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dunes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rocks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saltbush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heat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snakes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waterhole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melting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lizards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shelter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outback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stump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degrees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burnt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dusk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insects</a:t>
                      </a:r>
                      <a:endParaRPr lang="en-A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AU" sz="4000" b="1" dirty="0" smtClean="0"/>
              <a:t>Group One – The Tigers</a:t>
            </a:r>
            <a:endParaRPr lang="en-AU" sz="4000" b="1" dirty="0"/>
          </a:p>
        </p:txBody>
      </p:sp>
      <p:pic>
        <p:nvPicPr>
          <p:cNvPr id="1027" name="Picture 3" descr="C:\Program Files\Microsoft Office\Media\CntCD1\ClipArt8\j0345796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142984"/>
            <a:ext cx="4565700" cy="3034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10 – Tigers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Revision</a:t>
            </a:r>
            <a:endParaRPr lang="en-AU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AU" sz="4000" b="1" dirty="0" smtClean="0"/>
              <a:t>Group Two – The Bees</a:t>
            </a:r>
            <a:endParaRPr lang="en-AU" sz="4000" b="1" dirty="0"/>
          </a:p>
        </p:txBody>
      </p:sp>
      <p:pic>
        <p:nvPicPr>
          <p:cNvPr id="2050" name="Picture 2" descr="c:\Users\02101783\AppData\Local\Microsoft\Windows\Temporary Internet Files\Content.IE5\VQLNN6BD\MC90023029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357299"/>
            <a:ext cx="4070412" cy="32486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9000"/>
            <a:lum/>
          </a:blip>
          <a:srcRect/>
          <a:stretch>
            <a:fillRect t="-28000" b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one – The Bees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List Words -  Sustainability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71538" y="3500438"/>
          <a:ext cx="7072362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8793"/>
                <a:gridCol w="1678793"/>
                <a:gridCol w="1857388"/>
                <a:gridCol w="1857388"/>
              </a:tblGrid>
              <a:tr h="370840">
                <a:tc>
                  <a:txBody>
                    <a:bodyPr/>
                    <a:lstStyle/>
                    <a:p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b="1" dirty="0" smtClean="0"/>
                        <a:t>climate</a:t>
                      </a:r>
                      <a:endParaRPr lang="en-A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b="1" dirty="0" smtClean="0"/>
                        <a:t>population</a:t>
                      </a:r>
                      <a:endParaRPr lang="en-A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b="1" dirty="0" smtClean="0"/>
                        <a:t>fossil fuel</a:t>
                      </a:r>
                      <a:endParaRPr lang="en-A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b="1" dirty="0" smtClean="0"/>
                        <a:t>electricity</a:t>
                      </a:r>
                      <a:endParaRPr lang="en-A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b="1" dirty="0" smtClean="0"/>
                        <a:t>degrees</a:t>
                      </a:r>
                      <a:endParaRPr lang="en-A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b="1" dirty="0" smtClean="0"/>
                        <a:t>cyclones</a:t>
                      </a:r>
                      <a:endParaRPr lang="en-A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b="1" dirty="0" smtClean="0"/>
                        <a:t>solar energy</a:t>
                      </a:r>
                      <a:endParaRPr lang="en-A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b="1" dirty="0" smtClean="0"/>
                        <a:t>tidal power</a:t>
                      </a:r>
                      <a:endParaRPr lang="en-A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b="1" dirty="0" smtClean="0"/>
                        <a:t>oceans</a:t>
                      </a:r>
                      <a:endParaRPr lang="en-A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b="1" dirty="0" smtClean="0"/>
                        <a:t>appliances</a:t>
                      </a:r>
                      <a:endParaRPr lang="en-A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b="1" dirty="0" smtClean="0"/>
                        <a:t>wind power</a:t>
                      </a:r>
                      <a:endParaRPr lang="en-A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b="1" dirty="0" smtClean="0"/>
                        <a:t>machinery</a:t>
                      </a:r>
                      <a:endParaRPr lang="en-A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b="1" dirty="0" smtClean="0"/>
                        <a:t>floods</a:t>
                      </a:r>
                      <a:endParaRPr lang="en-A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b="1" dirty="0" smtClean="0"/>
                        <a:t>drought</a:t>
                      </a:r>
                      <a:endParaRPr lang="en-A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b="1" dirty="0" smtClean="0"/>
                        <a:t>factories</a:t>
                      </a:r>
                      <a:endParaRPr lang="en-A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Alphabetical Order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b="1" dirty="0" smtClean="0"/>
              <a:t>write out your spelling words, sort them in alphabetical order, and write them on the numbered squares.</a:t>
            </a:r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85852" y="3571876"/>
          <a:ext cx="6119835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9945"/>
                <a:gridCol w="2039945"/>
                <a:gridCol w="2039945"/>
              </a:tblGrid>
              <a:tr h="0">
                <a:tc>
                  <a:txBody>
                    <a:bodyPr/>
                    <a:lstStyle/>
                    <a:p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</a:t>
                      </a:r>
                      <a:endParaRPr lang="en-A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AU" dirty="0" smtClean="0"/>
                        <a:t>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</a:t>
                      </a:r>
                      <a:endParaRPr lang="en-A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AU" dirty="0" smtClean="0"/>
                        <a:t>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9</a:t>
                      </a:r>
                      <a:endParaRPr lang="en-A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AU" dirty="0" smtClean="0"/>
                        <a:t>10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12</a:t>
                      </a:r>
                      <a:endParaRPr lang="en-A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AU" dirty="0" smtClean="0"/>
                        <a:t>13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2 – The Bees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list- Marine/Water</a:t>
            </a:r>
          </a:p>
          <a:p>
            <a:endParaRPr lang="en-AU" dirty="0" smtClean="0"/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57157" y="3429000"/>
          <a:ext cx="7572429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4143"/>
                <a:gridCol w="2524143"/>
                <a:gridCol w="2524143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infiltration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marine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kelp forest</a:t>
                      </a:r>
                      <a:endParaRPr lang="en-A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barnacle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whelk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barrier reef</a:t>
                      </a:r>
                      <a:endParaRPr lang="en-A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currents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condensation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harbour</a:t>
                      </a:r>
                      <a:endParaRPr lang="en-A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dolphin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tidal wave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pier</a:t>
                      </a:r>
                      <a:endParaRPr lang="en-A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krill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evaporation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fisheries</a:t>
                      </a:r>
                      <a:endParaRPr lang="en-AU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Word find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Create a word find using all of your spelling words.</a:t>
            </a:r>
            <a:endParaRPr lang="en-A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3 – the bees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List- Demon Words</a:t>
            </a:r>
          </a:p>
          <a:p>
            <a:endParaRPr lang="en-AU" dirty="0" smtClean="0"/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28728" y="3357562"/>
          <a:ext cx="6096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exhausted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taught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village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tongue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which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cotton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material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government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ache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probably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aviator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piece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ladies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unusual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neighbour</a:t>
                      </a:r>
                      <a:endParaRPr lang="en-A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Tricky words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Write, and say each of your tricky spelling words out loud.</a:t>
            </a:r>
          </a:p>
          <a:p>
            <a:r>
              <a:rPr lang="en-AU" dirty="0" smtClean="0"/>
              <a:t>Which letter/s make/s the word a tricky word?</a:t>
            </a:r>
          </a:p>
          <a:p>
            <a:r>
              <a:rPr lang="en-AU" dirty="0" smtClean="0"/>
              <a:t>Circle this part of the word.</a:t>
            </a:r>
          </a:p>
          <a:p>
            <a:r>
              <a:rPr lang="en-AU" dirty="0" smtClean="0"/>
              <a:t>Can you find other words that have “tricky” letters? List them.</a:t>
            </a:r>
            <a:endParaRPr lang="en-A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4 – The bees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 – Australian Bus</a:t>
            </a:r>
            <a:r>
              <a:rPr lang="en-AU" dirty="0" smtClean="0"/>
              <a:t>h</a:t>
            </a:r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57290" y="3500438"/>
          <a:ext cx="6096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absorb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draining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grasslands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flora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shrubs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groundwater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canopy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wasteland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greenhouse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carbon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problem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sunlight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compost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rainforest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mudflats</a:t>
                      </a:r>
                      <a:endParaRPr lang="en-A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One- Tigers</a:t>
            </a:r>
            <a:endParaRPr lang="en-AU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List Words -  Sustainability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428728" y="2928934"/>
          <a:ext cx="6096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weather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energy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animals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planes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waste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sun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power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gas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heat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plants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food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lights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world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forests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cars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5 – The bees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 – Compound Words</a:t>
            </a:r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4414" y="3071810"/>
          <a:ext cx="6096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coastline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downpour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undergo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offshore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overseas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whoever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signpost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everyone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lifestyle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forehead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guideline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windsurf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afternoon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soundproof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treetop</a:t>
                      </a:r>
                      <a:endParaRPr lang="en-A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6 – The bees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 – Antarctica</a:t>
            </a:r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4414" y="3357562"/>
          <a:ext cx="6096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2479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blizzard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mariners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natural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cobalt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polar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charter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frostbite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sledges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diesel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glaciers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sealers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icicles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err="1" smtClean="0"/>
                        <a:t>galeforce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reflection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exposed</a:t>
                      </a:r>
                      <a:endParaRPr lang="en-A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Alliterations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000" b="1" dirty="0" smtClean="0"/>
              <a:t>Choose 8 of your spelling words to help you choose five sets of words that begin with the same letter and write alliterative sentences.</a:t>
            </a:r>
          </a:p>
          <a:p>
            <a:r>
              <a:rPr lang="en-AU" sz="2000" b="1" dirty="0" smtClean="0"/>
              <a:t>E.g. Blustering blizzards battered brave biologists.</a:t>
            </a:r>
            <a:endParaRPr lang="en-AU" sz="2000" b="1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7 – the bees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 - Rainforest</a:t>
            </a:r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4414" y="3214686"/>
          <a:ext cx="6096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tropical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species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endangered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fungus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predators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extinct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humid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conditions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diversity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mangroves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fauna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vegetation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swamps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habitats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dense</a:t>
                      </a:r>
                      <a:endParaRPr lang="en-A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8 – The bees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 – Silent Letters</a:t>
            </a:r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4414" y="3000372"/>
          <a:ext cx="6096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handsome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wholemeal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knight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honest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signpost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climbed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schedule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thistle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scented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wrinkled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aisle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wheels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often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knitting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choir</a:t>
                      </a:r>
                      <a:endParaRPr lang="en-A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9 – The bees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 – Australian Desert</a:t>
            </a:r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42976" y="3143248"/>
          <a:ext cx="6096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abundant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desolate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thirst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beetles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exposure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reptiles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camels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famine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clambered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condenses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hydration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vastness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conserve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quenched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horizon</a:t>
                      </a:r>
                      <a:endParaRPr lang="en-A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10 – The bees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Revision</a:t>
            </a:r>
            <a:endParaRPr lang="en-AU" b="1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AU" sz="3600" b="1" dirty="0" smtClean="0"/>
              <a:t>Group Three – The Racers</a:t>
            </a:r>
            <a:endParaRPr lang="en-AU" sz="3600" b="1" dirty="0"/>
          </a:p>
        </p:txBody>
      </p:sp>
      <p:pic>
        <p:nvPicPr>
          <p:cNvPr id="3074" name="Picture 2" descr="C:\Program Files\Microsoft Office\Media\CntCD1\ClipArt2\j0215297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285860"/>
            <a:ext cx="3989158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Aplhabetical</a:t>
            </a:r>
            <a:r>
              <a:rPr lang="en-AU" dirty="0" smtClean="0"/>
              <a:t> Order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554162"/>
            <a:ext cx="8777318" cy="5089548"/>
          </a:xfrm>
        </p:spPr>
        <p:txBody>
          <a:bodyPr>
            <a:normAutofit/>
          </a:bodyPr>
          <a:lstStyle/>
          <a:p>
            <a:r>
              <a:rPr lang="en-AU" sz="2000" b="1" dirty="0" smtClean="0"/>
              <a:t>write out your spelling words, sort them in alphabetical order, and write them on the numbered squares.</a:t>
            </a:r>
          </a:p>
          <a:p>
            <a:endParaRPr lang="en-AU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00100" y="235743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           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           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             3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             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           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              6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              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           8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              9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             10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           11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             12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             13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           14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             15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00100" y="450057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world 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heat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animals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forests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energy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power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cars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sun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food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weather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plants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planes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waste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gas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lights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one – The Racers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r>
              <a:rPr lang="en-AU" b="1" dirty="0" smtClean="0"/>
              <a:t>Spelling List Words – Sustainability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85852" y="3429000"/>
          <a:ext cx="6929488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2372"/>
                <a:gridCol w="1732372"/>
                <a:gridCol w="1732372"/>
                <a:gridCol w="1732372"/>
              </a:tblGrid>
              <a:tr h="370840">
                <a:tc>
                  <a:txBody>
                    <a:bodyPr/>
                    <a:lstStyle/>
                    <a:p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b="1" dirty="0" smtClean="0"/>
                        <a:t>deforestation</a:t>
                      </a:r>
                      <a:endParaRPr lang="en-A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b="1" dirty="0" smtClean="0"/>
                        <a:t>emissions</a:t>
                      </a:r>
                      <a:endParaRPr lang="en-A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b="1" dirty="0" smtClean="0"/>
                        <a:t>atmosphere</a:t>
                      </a:r>
                      <a:endParaRPr lang="en-A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b="1" dirty="0" smtClean="0"/>
                        <a:t>chemicals</a:t>
                      </a:r>
                      <a:endParaRPr lang="en-A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b="1" dirty="0" smtClean="0"/>
                        <a:t>biodiversity</a:t>
                      </a:r>
                      <a:endParaRPr lang="en-A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b="1" dirty="0" smtClean="0"/>
                        <a:t>toxics</a:t>
                      </a:r>
                      <a:endParaRPr lang="en-A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b="1" dirty="0" smtClean="0"/>
                        <a:t>sustainability</a:t>
                      </a:r>
                      <a:endParaRPr lang="en-A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b="1" dirty="0" smtClean="0"/>
                        <a:t>evidence</a:t>
                      </a:r>
                      <a:endParaRPr lang="en-A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b="1" dirty="0" smtClean="0"/>
                        <a:t>contamination</a:t>
                      </a:r>
                      <a:endParaRPr lang="en-A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b="1" dirty="0" smtClean="0"/>
                        <a:t>celsius</a:t>
                      </a:r>
                      <a:endParaRPr lang="en-A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b="1" dirty="0" smtClean="0"/>
                        <a:t>carbon dioxide</a:t>
                      </a:r>
                      <a:endParaRPr lang="en-A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b="1" dirty="0" smtClean="0"/>
                        <a:t>resources</a:t>
                      </a:r>
                      <a:endParaRPr lang="en-A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000" b="1" dirty="0" smtClean="0"/>
                        <a:t>synthetic</a:t>
                      </a:r>
                      <a:endParaRPr lang="en-A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b="1" dirty="0" smtClean="0"/>
                        <a:t>organic</a:t>
                      </a:r>
                      <a:endParaRPr lang="en-A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b="1" dirty="0" smtClean="0"/>
                        <a:t>environment</a:t>
                      </a:r>
                      <a:endParaRPr lang="en-A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2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Alphabetical Order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b="1" dirty="0" smtClean="0"/>
              <a:t>write out your spelling words, sort them in alphabetical order, and write them on the numbered squares.</a:t>
            </a:r>
          </a:p>
          <a:p>
            <a:endParaRPr lang="en-AU" sz="2000" b="1" dirty="0" smtClean="0"/>
          </a:p>
          <a:p>
            <a:r>
              <a:rPr lang="en-AU" sz="2000" b="1" dirty="0" smtClean="0"/>
              <a:t>Now write a paragraph using all your words to describe the effects they have on our environment.</a:t>
            </a:r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85852" y="3571876"/>
          <a:ext cx="6119835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9945"/>
                <a:gridCol w="2039945"/>
                <a:gridCol w="2039945"/>
              </a:tblGrid>
              <a:tr h="0">
                <a:tc>
                  <a:txBody>
                    <a:bodyPr/>
                    <a:lstStyle/>
                    <a:p>
                      <a:r>
                        <a:rPr lang="en-AU" dirty="0" smtClean="0"/>
                        <a:t>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</a:t>
                      </a:r>
                      <a:endParaRPr lang="en-A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AU" dirty="0" smtClean="0"/>
                        <a:t>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6</a:t>
                      </a:r>
                      <a:endParaRPr lang="en-A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AU" dirty="0" smtClean="0"/>
                        <a:t>7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9</a:t>
                      </a:r>
                      <a:endParaRPr lang="en-A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AU" dirty="0" smtClean="0"/>
                        <a:t>10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12</a:t>
                      </a:r>
                      <a:endParaRPr lang="en-A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AU" dirty="0" smtClean="0"/>
                        <a:t>13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15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2 – the racers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 – Marine Words</a:t>
            </a:r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85852" y="3500438"/>
          <a:ext cx="6096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algae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nautilus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mollusc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saturation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salinity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crustacean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oceanography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tsunami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sewage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biodegradable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permeable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estuary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depletion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precipitation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seepage</a:t>
                      </a:r>
                      <a:endParaRPr lang="en-A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crossWord</a:t>
            </a:r>
            <a:r>
              <a:rPr lang="en-AU" dirty="0" smtClean="0"/>
              <a:t>  puzzle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Create a crossword puzzle using all of your spelling words.</a:t>
            </a:r>
          </a:p>
          <a:p>
            <a:r>
              <a:rPr lang="en-AU" dirty="0" smtClean="0"/>
              <a:t>Find the meaning of each word and use this as clues.</a:t>
            </a:r>
            <a:endParaRPr lang="en-A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3 – the racers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 – Demon Words</a:t>
            </a:r>
          </a:p>
          <a:p>
            <a:endParaRPr lang="en-AU" dirty="0" smtClean="0"/>
          </a:p>
          <a:p>
            <a:endParaRPr lang="en-AU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00166" y="3643314"/>
          <a:ext cx="6096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65760"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cemetery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exhausted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cologne</a:t>
                      </a:r>
                      <a:endParaRPr lang="en-A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exaggerate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colonel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precede</a:t>
                      </a:r>
                      <a:endParaRPr lang="en-A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pyjamas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probably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advice</a:t>
                      </a:r>
                      <a:endParaRPr lang="en-A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athletic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morale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affect</a:t>
                      </a:r>
                      <a:endParaRPr lang="en-A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lightning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adapt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formally</a:t>
                      </a:r>
                      <a:endParaRPr lang="en-AU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Tricky words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Write, and say each of your tricky spelling words out loud.</a:t>
            </a:r>
          </a:p>
          <a:p>
            <a:r>
              <a:rPr lang="en-AU" dirty="0" smtClean="0"/>
              <a:t>Which letter/s make/s the word a tricky word?</a:t>
            </a:r>
          </a:p>
          <a:p>
            <a:r>
              <a:rPr lang="en-AU" dirty="0" smtClean="0"/>
              <a:t>Circle this part of the word.</a:t>
            </a:r>
          </a:p>
          <a:p>
            <a:r>
              <a:rPr lang="en-AU" dirty="0" smtClean="0"/>
              <a:t>Can you find other words that have “tricky” letters? List them.</a:t>
            </a:r>
            <a:endParaRPr lang="en-A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4 – The Racers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 – Australian Bush</a:t>
            </a:r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00101" y="3357562"/>
          <a:ext cx="6381752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7752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camouflage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ecosystems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maturation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chlorophyll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efficient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moisture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conservation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erosion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oxygen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decomposition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germinate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regeneration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deciduous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vegetation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subtropical</a:t>
                      </a:r>
                      <a:endParaRPr lang="en-A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5 – The racers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 – Compound Words</a:t>
            </a:r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57290" y="3429000"/>
          <a:ext cx="6096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aftershock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highlight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copyright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foreshore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greyhound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downpour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airtight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stockbroker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spreadsheet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backdrop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shareholder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evergreen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campsite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guideline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waterproof</a:t>
                      </a:r>
                      <a:endParaRPr lang="en-A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0000"/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2 – The Tigers</a:t>
            </a:r>
            <a:endParaRPr lang="en-AU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 – Marine Words</a:t>
            </a:r>
          </a:p>
          <a:p>
            <a:endParaRPr lang="en-AU" dirty="0" smtClean="0"/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71604" y="2834640"/>
          <a:ext cx="6048396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132"/>
                <a:gridCol w="2016132"/>
                <a:gridCol w="2016132"/>
              </a:tblGrid>
              <a:tr h="0">
                <a:tc>
                  <a:txBody>
                    <a:bodyPr/>
                    <a:lstStyle/>
                    <a:p>
                      <a:r>
                        <a:rPr lang="en-AU" sz="3200" b="1" dirty="0" smtClean="0"/>
                        <a:t>filter</a:t>
                      </a:r>
                      <a:endParaRPr lang="en-A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3200" b="1" dirty="0" smtClean="0"/>
                        <a:t>ocean</a:t>
                      </a:r>
                      <a:endParaRPr lang="en-A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3200" b="1" dirty="0" smtClean="0"/>
                        <a:t>coral</a:t>
                      </a:r>
                      <a:endParaRPr lang="en-AU" sz="32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AU" sz="3200" b="1" dirty="0" smtClean="0"/>
                        <a:t>ebb</a:t>
                      </a:r>
                      <a:endParaRPr lang="en-A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3200" b="1" dirty="0" smtClean="0"/>
                        <a:t>lakes</a:t>
                      </a:r>
                      <a:endParaRPr lang="en-A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3200" b="1" dirty="0" smtClean="0"/>
                        <a:t>shore</a:t>
                      </a:r>
                      <a:endParaRPr lang="en-AU" sz="32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AU" sz="3200" b="1" dirty="0" smtClean="0"/>
                        <a:t>tide</a:t>
                      </a:r>
                      <a:endParaRPr lang="en-A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3200" b="1" dirty="0" smtClean="0"/>
                        <a:t>seaweed</a:t>
                      </a:r>
                      <a:endParaRPr lang="en-A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3200" b="1" dirty="0" smtClean="0"/>
                        <a:t>freshwater</a:t>
                      </a:r>
                      <a:endParaRPr lang="en-AU" sz="32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AU" sz="3200" b="1" dirty="0" smtClean="0"/>
                        <a:t>kelp</a:t>
                      </a:r>
                      <a:endParaRPr lang="en-A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3200" b="1" dirty="0" smtClean="0"/>
                        <a:t>waves</a:t>
                      </a:r>
                      <a:endParaRPr lang="en-A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3200" b="1" dirty="0" smtClean="0"/>
                        <a:t>rivers</a:t>
                      </a:r>
                      <a:endParaRPr lang="en-AU" sz="32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AU" sz="3200" b="1" dirty="0" smtClean="0"/>
                        <a:t>wetlands</a:t>
                      </a:r>
                      <a:endParaRPr lang="en-A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3200" b="1" dirty="0" smtClean="0"/>
                        <a:t>reef</a:t>
                      </a:r>
                      <a:endParaRPr lang="en-A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3200" b="1" dirty="0" smtClean="0"/>
                        <a:t>runoff</a:t>
                      </a:r>
                      <a:endParaRPr lang="en-AU" sz="32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6 – The racers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 – Antarctica</a:t>
            </a:r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28728" y="3214686"/>
          <a:ext cx="6096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acclimatising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hemisphere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plateau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balaclavas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isolated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wilderness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carcasses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inhospitable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surveyed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expedition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refraction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inaccessible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fossilised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skiers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crevasses</a:t>
                      </a:r>
                      <a:endParaRPr lang="en-A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Alliterations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000" b="1" dirty="0" smtClean="0"/>
              <a:t>Choose 10 of your spelling words to help you choose five sets of words that begin with the same letter and write alliterative sentences.</a:t>
            </a:r>
          </a:p>
          <a:p>
            <a:r>
              <a:rPr lang="en-AU" sz="2000" b="1" dirty="0" smtClean="0"/>
              <a:t>E.g. Blustering blizzards battered brave biologists.</a:t>
            </a:r>
            <a:endParaRPr lang="en-AU" sz="2000" b="1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7 – The racers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 – The Rainforest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28728" y="3929066"/>
          <a:ext cx="6096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51446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humidity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understory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extinction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biodiversity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biomass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bromeliad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forest floor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adaptation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fauna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canopy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sultry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seasonal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emergent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medicinal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parasites</a:t>
                      </a:r>
                      <a:endParaRPr lang="en-A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8 – the racers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 – Silent Letters</a:t>
            </a:r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85852" y="3286124"/>
          <a:ext cx="6096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  <a:gridCol w="1849422"/>
                <a:gridCol w="2032000"/>
              </a:tblGrid>
              <a:tr h="174612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depot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campaign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handkerchief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scenery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resign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psychology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knowledgeable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bustle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solemn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smtClean="0"/>
                        <a:t>catalogue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weight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column</a:t>
                      </a:r>
                      <a:endParaRPr lang="en-A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mortgage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psalm</a:t>
                      </a:r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jeopardy</a:t>
                      </a:r>
                      <a:endParaRPr lang="en-A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9 – The racers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 – Australian Desert</a:t>
            </a:r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85852" y="3214686"/>
          <a:ext cx="6096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scorpion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extremes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hinterland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carnivorous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herbivorous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searing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crevice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laborious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solitary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dehydration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scurried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survival</a:t>
                      </a:r>
                      <a:endParaRPr lang="en-A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endurance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nomadic</a:t>
                      </a:r>
                      <a:endParaRPr lang="en-A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dirty="0" smtClean="0"/>
                        <a:t>tenacious</a:t>
                      </a:r>
                      <a:endParaRPr lang="en-A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10 – the racers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Revision</a:t>
            </a:r>
            <a:endParaRPr lang="en-A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Word find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Create a word find using all of your spelling words.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3 - Tigers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List- Demon Words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85918" y="2500306"/>
          <a:ext cx="5881686" cy="3448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0562"/>
                <a:gridCol w="1960562"/>
                <a:gridCol w="1960562"/>
              </a:tblGrid>
              <a:tr h="689611"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library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witch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sugar</a:t>
                      </a:r>
                      <a:endParaRPr lang="en-AU" sz="2800" b="1" dirty="0"/>
                    </a:p>
                  </a:txBody>
                  <a:tcPr/>
                </a:tc>
              </a:tr>
              <a:tr h="689611"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film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hiccups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every</a:t>
                      </a:r>
                      <a:endParaRPr lang="en-AU" sz="2800" b="1" dirty="0"/>
                    </a:p>
                  </a:txBody>
                  <a:tcPr/>
                </a:tc>
              </a:tr>
              <a:tr h="689611"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Wednesday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burglar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safety</a:t>
                      </a:r>
                      <a:endParaRPr lang="en-AU" sz="2800" b="1" dirty="0"/>
                    </a:p>
                  </a:txBody>
                  <a:tcPr/>
                </a:tc>
              </a:tr>
              <a:tr h="689611"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destroy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tongue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doctor</a:t>
                      </a:r>
                      <a:endParaRPr lang="en-AU" sz="2800" b="1" dirty="0"/>
                    </a:p>
                  </a:txBody>
                  <a:tcPr/>
                </a:tc>
              </a:tr>
              <a:tr h="689611"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always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material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fuel</a:t>
                      </a:r>
                      <a:endParaRPr lang="en-AU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Tricky words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Write, and say each of your tricky spelling words out loud.</a:t>
            </a:r>
          </a:p>
          <a:p>
            <a:r>
              <a:rPr lang="en-AU" dirty="0" smtClean="0"/>
              <a:t>Which letter/s make/s the word a tricky word?</a:t>
            </a:r>
          </a:p>
          <a:p>
            <a:r>
              <a:rPr lang="en-AU" dirty="0" smtClean="0"/>
              <a:t>Circle this part of the word.</a:t>
            </a:r>
          </a:p>
          <a:p>
            <a:r>
              <a:rPr lang="en-AU" dirty="0" smtClean="0"/>
              <a:t>Can you find other words that have “tricky” letters? List them.</a:t>
            </a: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Week 4 - Tigers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 smtClean="0"/>
              <a:t>Spelling Word List – Australian bush</a:t>
            </a:r>
          </a:p>
          <a:p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85852" y="3357562"/>
          <a:ext cx="6096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decay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ozone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seeds</a:t>
                      </a:r>
                      <a:endParaRPr lang="en-A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ground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paper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seeps</a:t>
                      </a:r>
                      <a:endParaRPr lang="en-A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burned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rain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trunk</a:t>
                      </a:r>
                      <a:endParaRPr lang="en-A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leaves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sandy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twigs</a:t>
                      </a:r>
                      <a:endParaRPr lang="en-A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logging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roots</a:t>
                      </a:r>
                      <a:endParaRPr lang="en-A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800" b="1" dirty="0" smtClean="0"/>
                        <a:t>fuel</a:t>
                      </a:r>
                      <a:endParaRPr lang="en-AU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304</TotalTime>
  <Words>1234</Words>
  <Application>Microsoft Office PowerPoint</Application>
  <PresentationFormat>On-screen Show (4:3)</PresentationFormat>
  <Paragraphs>593</Paragraphs>
  <Slides>58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Trek</vt:lpstr>
      <vt:lpstr>Spelling Task Board Term 4 2010</vt:lpstr>
      <vt:lpstr>Slide 2</vt:lpstr>
      <vt:lpstr>Week One- Tigers</vt:lpstr>
      <vt:lpstr>Aplhabetical Order</vt:lpstr>
      <vt:lpstr>Week 2 – The Tigers</vt:lpstr>
      <vt:lpstr>Word find</vt:lpstr>
      <vt:lpstr>Week 3 - Tigers</vt:lpstr>
      <vt:lpstr>Tricky words</vt:lpstr>
      <vt:lpstr>Week 4 - Tigers</vt:lpstr>
      <vt:lpstr>Slide 10</vt:lpstr>
      <vt:lpstr>Week 5- Tigers</vt:lpstr>
      <vt:lpstr>Slide 12</vt:lpstr>
      <vt:lpstr>Week 6 – The tigers</vt:lpstr>
      <vt:lpstr>Alliterations</vt:lpstr>
      <vt:lpstr>Week 7 -Tigers</vt:lpstr>
      <vt:lpstr>Slide 16</vt:lpstr>
      <vt:lpstr>Week 8 -Tigers</vt:lpstr>
      <vt:lpstr>Slide 18</vt:lpstr>
      <vt:lpstr>Week 9 – Tigers</vt:lpstr>
      <vt:lpstr>Week 10 – Tigers</vt:lpstr>
      <vt:lpstr>Slide 21</vt:lpstr>
      <vt:lpstr>Week one – The Bees</vt:lpstr>
      <vt:lpstr>Alphabetical Order</vt:lpstr>
      <vt:lpstr>Week 2 – The Bees</vt:lpstr>
      <vt:lpstr>Word find</vt:lpstr>
      <vt:lpstr>Week 3 – the bees</vt:lpstr>
      <vt:lpstr>Tricky words</vt:lpstr>
      <vt:lpstr>Week 4 – The bees</vt:lpstr>
      <vt:lpstr>Slide 29</vt:lpstr>
      <vt:lpstr>Week 5 – The bees</vt:lpstr>
      <vt:lpstr>Slide 31</vt:lpstr>
      <vt:lpstr>Week 6 – The bees</vt:lpstr>
      <vt:lpstr>Alliterations</vt:lpstr>
      <vt:lpstr>Week 7 – the bees</vt:lpstr>
      <vt:lpstr>Week 8 – The bees</vt:lpstr>
      <vt:lpstr>Week 9 – The bees</vt:lpstr>
      <vt:lpstr>Slide 37</vt:lpstr>
      <vt:lpstr>Week 10 – The bees</vt:lpstr>
      <vt:lpstr>Slide 39</vt:lpstr>
      <vt:lpstr>Week one – The Racers</vt:lpstr>
      <vt:lpstr>Alphabetical Order</vt:lpstr>
      <vt:lpstr>Week 2 – the racers</vt:lpstr>
      <vt:lpstr>crossWord  puzzle</vt:lpstr>
      <vt:lpstr>Week 3 – the racers</vt:lpstr>
      <vt:lpstr>Tricky words</vt:lpstr>
      <vt:lpstr>Week 4 – The Racers</vt:lpstr>
      <vt:lpstr>Slide 47</vt:lpstr>
      <vt:lpstr>Week 5 – The racers</vt:lpstr>
      <vt:lpstr>Slide 49</vt:lpstr>
      <vt:lpstr>Week 6 – The racers</vt:lpstr>
      <vt:lpstr>Alliterations</vt:lpstr>
      <vt:lpstr>Week 7 – The racers</vt:lpstr>
      <vt:lpstr>Slide 53</vt:lpstr>
      <vt:lpstr>Week 8 – the racers</vt:lpstr>
      <vt:lpstr>Slide 55</vt:lpstr>
      <vt:lpstr>Week 9 – The racers</vt:lpstr>
      <vt:lpstr>Slide 57</vt:lpstr>
      <vt:lpstr>Week 10 – the racers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Spelling Task Board Term 4 2010</dc:title>
  <dc:creator>Education</dc:creator>
  <cp:lastModifiedBy>Education</cp:lastModifiedBy>
  <cp:revision>36</cp:revision>
  <dcterms:created xsi:type="dcterms:W3CDTF">2010-09-06T03:22:41Z</dcterms:created>
  <dcterms:modified xsi:type="dcterms:W3CDTF">2010-10-04T06:03:34Z</dcterms:modified>
</cp:coreProperties>
</file>